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1" r:id="rId2"/>
    <p:sldId id="352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6" r:id="rId37"/>
    <p:sldId id="387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399" r:id="rId50"/>
    <p:sldId id="400" r:id="rId51"/>
    <p:sldId id="401" r:id="rId52"/>
    <p:sldId id="402" r:id="rId53"/>
    <p:sldId id="403" r:id="rId54"/>
    <p:sldId id="404" r:id="rId55"/>
    <p:sldId id="405" r:id="rId56"/>
    <p:sldId id="406" r:id="rId57"/>
    <p:sldId id="407" r:id="rId58"/>
    <p:sldId id="408" r:id="rId59"/>
    <p:sldId id="409" r:id="rId60"/>
    <p:sldId id="410" r:id="rId61"/>
    <p:sldId id="411" r:id="rId62"/>
    <p:sldId id="412" r:id="rId63"/>
  </p:sldIdLst>
  <p:sldSz cx="12192000" cy="6858000"/>
  <p:notesSz cx="6858000" cy="9144000"/>
  <p:photoAlbum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F014F-C06A-4BA1-8EBF-F4BFBA203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AB8F7-0AA6-430F-98B9-CC46489B4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62520-6B03-41BA-B5F1-6626621F4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30.8.2021.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0A07E-5927-41C5-95B3-ADEDC4938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971EA-FE37-4F36-B65D-1E5EDF48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8253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6176-C6EC-4185-8270-2570CCA8A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435106-646E-44FA-92CB-F17BEB035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30820-189B-4D7E-A86E-A9588369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30.8.2021.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A25C-E1AD-490B-80EA-7101D70E5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C58BB-EBDF-4BFA-B008-C1A463EE4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94025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CB9AF8-8D8C-4F35-BE00-B022750A4E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981A2-468C-47BB-906F-A968A1259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9B9EC-E844-4DB5-8181-930D9714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30.8.2021.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950A-75B8-4B8D-B784-8C2E1E9C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5E4CC-EC9D-4FB8-875D-61123E18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0678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4569-5EC9-4116-913B-4B06012F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308E1-AF54-4D37-A126-5D7DFE932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67ED1-D4A7-48E1-AF7B-47BC50132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30.8.2021.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6FD1D-6187-4041-8D48-DB79A21C0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283FA-D401-4F65-AD80-4F306B19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97300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CB60-11FF-47B2-9CC5-67391BB8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34E30-116C-435C-9691-0BB380FE8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4A548-D31F-4DF9-AEA0-887727DD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30.8.2021.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D9E33-5D18-4B64-8AE2-4052E9BA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0B67C-E9C4-49DC-AE8A-EDE05AE1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6267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F4D3-3CE2-4BE9-A31D-FBCC22EB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1B2DE-75AE-4D6B-B01D-046BD0F4B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13EEF-C932-49BD-B9DD-5C049E0E9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6945A-2D43-4040-AA09-437555DA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30.8.2021.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274C4-1E46-467B-BC2A-546EDE592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FDEE8-CCD3-4317-9D0A-9DAF7FF7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80257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A90E8-7341-4926-8144-87574AD6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038A4-F2B2-4447-8D40-A28916EBF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07E6D-FB3F-43CE-BDF6-450C5FF7F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59B9F-EBC6-4250-AE74-DDD0F083A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D1ACB5-1D24-4587-A29D-BEA03157D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7DDD10-F0A0-434D-994D-BFC6562F7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30.8.2021.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588CBF-9B4B-41E8-9AC6-65483F3A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B11DBC-3E8D-43C6-A327-69308DC8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1996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3A13F-599C-4B74-9CB7-D8F21E14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F1072C-8548-4FC1-88D0-C3A8CF473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30.8.2021.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8B481-F3FC-43E8-971A-4F5732FE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BB64F-8C93-476D-B545-B9221AC3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87721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BB406-7409-4FBA-BAEB-7860CC036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30.8.2021.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3331A3-E4B9-4119-A161-0B7D99FBC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A5B7D-0962-441B-865F-DA0BDEDF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11778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FBD88-DC7C-49E5-B049-7A20FBC6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831B1-7B19-4F75-AD8C-2D5796A86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809FF-BEC0-4B1C-8536-8FBE5F932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690AF-697D-4ACD-AB1A-E823B4C98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30.8.2021.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ABC75-2055-4F13-A822-86B620A6F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7DC06-5747-49CC-A593-C5F3DAFF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7431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7D3EB-6001-43BB-934F-9D1C4C4B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DAA070-C9D6-4716-8756-412223D107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A6603-DFA8-490D-B448-7ADD9D3DB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FD422-5DA5-45E7-8C75-6C56312D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30.8.2021.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9B65F-085C-45F1-9942-94BF674C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C9787-FFB1-49B5-9356-ABD5AD9D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5798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F271E2-8801-4FB8-9EB3-10F71C6C3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E3C54-3F8C-4D78-8457-6916D4653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E7F2B-9E94-4237-9089-D41248FB4B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D8D1A-DC32-4F27-916F-62F8113E9791}" type="datetimeFigureOut">
              <a:rPr lang="hr-HR" smtClean="0"/>
              <a:t>30.8.2021.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217BF-05EF-4734-9A3C-330426AC8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B5C50-C61E-4A8E-B645-6065F4CA6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301285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b4TDOXHAE">
            <a:extLst>
              <a:ext uri="{FF2B5EF4-FFF2-40B4-BE49-F238E27FC236}">
                <a16:creationId xmlns:a16="http://schemas.microsoft.com/office/drawing/2014/main" id="{7E08705A-0A49-4D37-AAB4-01AB6F279A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41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WJ27tkaS9">
            <a:extLst>
              <a:ext uri="{FF2B5EF4-FFF2-40B4-BE49-F238E27FC236}">
                <a16:creationId xmlns:a16="http://schemas.microsoft.com/office/drawing/2014/main" id="{0BA77D4D-534F-4538-9FF3-4D338F2671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1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EvVUJyqmd">
            <a:extLst>
              <a:ext uri="{FF2B5EF4-FFF2-40B4-BE49-F238E27FC236}">
                <a16:creationId xmlns:a16="http://schemas.microsoft.com/office/drawing/2014/main" id="{1F9FB7BD-4761-4AAE-9F8D-606B9084AE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9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SirPt1VsF">
            <a:extLst>
              <a:ext uri="{FF2B5EF4-FFF2-40B4-BE49-F238E27FC236}">
                <a16:creationId xmlns:a16="http://schemas.microsoft.com/office/drawing/2014/main" id="{629DDBC3-540D-4A44-AFC2-CAEBD8B410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93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tEGhbXuAN0">
            <a:extLst>
              <a:ext uri="{FF2B5EF4-FFF2-40B4-BE49-F238E27FC236}">
                <a16:creationId xmlns:a16="http://schemas.microsoft.com/office/drawing/2014/main" id="{178415CF-2821-413B-8538-CE7597ABD2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21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v3ESyn5VEn">
            <a:extLst>
              <a:ext uri="{FF2B5EF4-FFF2-40B4-BE49-F238E27FC236}">
                <a16:creationId xmlns:a16="http://schemas.microsoft.com/office/drawing/2014/main" id="{825088B3-C1F7-4237-82FE-0668B7D6BC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9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BfJHG0WFy">
            <a:extLst>
              <a:ext uri="{FF2B5EF4-FFF2-40B4-BE49-F238E27FC236}">
                <a16:creationId xmlns:a16="http://schemas.microsoft.com/office/drawing/2014/main" id="{6A8DA5BF-22B5-4C60-9771-43CC679B09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32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nFeq3OUhXX">
            <a:extLst>
              <a:ext uri="{FF2B5EF4-FFF2-40B4-BE49-F238E27FC236}">
                <a16:creationId xmlns:a16="http://schemas.microsoft.com/office/drawing/2014/main" id="{31B57D96-777A-4F47-A721-9EF44053D6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13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EJs7DVp7t">
            <a:extLst>
              <a:ext uri="{FF2B5EF4-FFF2-40B4-BE49-F238E27FC236}">
                <a16:creationId xmlns:a16="http://schemas.microsoft.com/office/drawing/2014/main" id="{23DC995B-F4C0-43E2-B991-2FC5B71DCB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04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1uQt3JrJmY">
            <a:extLst>
              <a:ext uri="{FF2B5EF4-FFF2-40B4-BE49-F238E27FC236}">
                <a16:creationId xmlns:a16="http://schemas.microsoft.com/office/drawing/2014/main" id="{6F39EB0D-AEC4-449E-95F1-BDCC05D544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23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hxqnLCDGDz">
            <a:extLst>
              <a:ext uri="{FF2B5EF4-FFF2-40B4-BE49-F238E27FC236}">
                <a16:creationId xmlns:a16="http://schemas.microsoft.com/office/drawing/2014/main" id="{A015215C-544B-449D-A944-70F2F2D8E4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0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XD2BK99OW">
            <a:extLst>
              <a:ext uri="{FF2B5EF4-FFF2-40B4-BE49-F238E27FC236}">
                <a16:creationId xmlns:a16="http://schemas.microsoft.com/office/drawing/2014/main" id="{D1D750E4-4F68-4EB3-8E5E-37803F2F98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4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l4GFY8Kbv">
            <a:extLst>
              <a:ext uri="{FF2B5EF4-FFF2-40B4-BE49-F238E27FC236}">
                <a16:creationId xmlns:a16="http://schemas.microsoft.com/office/drawing/2014/main" id="{E0267BA3-3E07-49EB-9BB4-78BAFCBE15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28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i92VObpoS">
            <a:extLst>
              <a:ext uri="{FF2B5EF4-FFF2-40B4-BE49-F238E27FC236}">
                <a16:creationId xmlns:a16="http://schemas.microsoft.com/office/drawing/2014/main" id="{CA38AF58-0603-4EBF-A259-C67C6DC182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53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jDAbPqha5g">
            <a:extLst>
              <a:ext uri="{FF2B5EF4-FFF2-40B4-BE49-F238E27FC236}">
                <a16:creationId xmlns:a16="http://schemas.microsoft.com/office/drawing/2014/main" id="{DD5C4FE7-F033-48A8-B716-DC5478DC79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03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YilfGR4Df">
            <a:extLst>
              <a:ext uri="{FF2B5EF4-FFF2-40B4-BE49-F238E27FC236}">
                <a16:creationId xmlns:a16="http://schemas.microsoft.com/office/drawing/2014/main" id="{5FA62853-D4C6-45F8-8CF3-3B1B2A7E46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60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zXcT2U4bRh">
            <a:extLst>
              <a:ext uri="{FF2B5EF4-FFF2-40B4-BE49-F238E27FC236}">
                <a16:creationId xmlns:a16="http://schemas.microsoft.com/office/drawing/2014/main" id="{B193B3BE-893D-4F65-84FB-8931EAC0FF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64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ZuKVk2ii2">
            <a:extLst>
              <a:ext uri="{FF2B5EF4-FFF2-40B4-BE49-F238E27FC236}">
                <a16:creationId xmlns:a16="http://schemas.microsoft.com/office/drawing/2014/main" id="{1CBA657F-BB81-42F9-BFB2-EBC8C52AA2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mhrQW52MH">
            <a:extLst>
              <a:ext uri="{FF2B5EF4-FFF2-40B4-BE49-F238E27FC236}">
                <a16:creationId xmlns:a16="http://schemas.microsoft.com/office/drawing/2014/main" id="{C83699D6-C2BE-4213-ADC1-0ED87D2935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28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vEWDoSiJ5">
            <a:extLst>
              <a:ext uri="{FF2B5EF4-FFF2-40B4-BE49-F238E27FC236}">
                <a16:creationId xmlns:a16="http://schemas.microsoft.com/office/drawing/2014/main" id="{29B4EBA0-E235-48B4-A45C-8463DD46D2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78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PtrIzk6FfK">
            <a:extLst>
              <a:ext uri="{FF2B5EF4-FFF2-40B4-BE49-F238E27FC236}">
                <a16:creationId xmlns:a16="http://schemas.microsoft.com/office/drawing/2014/main" id="{DF4D45A8-DB7E-4950-A27C-9576548723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67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LkKQzBUvb">
            <a:extLst>
              <a:ext uri="{FF2B5EF4-FFF2-40B4-BE49-F238E27FC236}">
                <a16:creationId xmlns:a16="http://schemas.microsoft.com/office/drawing/2014/main" id="{E9D26F54-466A-4FA6-BD12-44816314B4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72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S9kY2e37f7">
            <a:extLst>
              <a:ext uri="{FF2B5EF4-FFF2-40B4-BE49-F238E27FC236}">
                <a16:creationId xmlns:a16="http://schemas.microsoft.com/office/drawing/2014/main" id="{CBD69EE7-29FF-4FA7-8D6A-455A66144C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36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drGQYdiMb">
            <a:extLst>
              <a:ext uri="{FF2B5EF4-FFF2-40B4-BE49-F238E27FC236}">
                <a16:creationId xmlns:a16="http://schemas.microsoft.com/office/drawing/2014/main" id="{AF381038-F8DA-492A-A92D-E2117ACBCD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72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i0svVZdJln">
            <a:extLst>
              <a:ext uri="{FF2B5EF4-FFF2-40B4-BE49-F238E27FC236}">
                <a16:creationId xmlns:a16="http://schemas.microsoft.com/office/drawing/2014/main" id="{432492D2-7C72-4FF9-838F-A8A22F2F20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35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e8TX3ghFz8">
            <a:extLst>
              <a:ext uri="{FF2B5EF4-FFF2-40B4-BE49-F238E27FC236}">
                <a16:creationId xmlns:a16="http://schemas.microsoft.com/office/drawing/2014/main" id="{1C1745F4-35E4-4A24-B0E0-B8ADF3E247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07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guDNLGuKn">
            <a:extLst>
              <a:ext uri="{FF2B5EF4-FFF2-40B4-BE49-F238E27FC236}">
                <a16:creationId xmlns:a16="http://schemas.microsoft.com/office/drawing/2014/main" id="{77648956-F398-4F98-B17D-E74ED772F2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26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5WQmFmM7bB">
            <a:extLst>
              <a:ext uri="{FF2B5EF4-FFF2-40B4-BE49-F238E27FC236}">
                <a16:creationId xmlns:a16="http://schemas.microsoft.com/office/drawing/2014/main" id="{ABE538BF-1D43-448B-AB57-02C192C6C2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32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2G3DixyJBV">
            <a:extLst>
              <a:ext uri="{FF2B5EF4-FFF2-40B4-BE49-F238E27FC236}">
                <a16:creationId xmlns:a16="http://schemas.microsoft.com/office/drawing/2014/main" id="{B8DABDBE-646E-4EC2-96EB-907EBA04A0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77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PfNWBykuF">
            <a:extLst>
              <a:ext uri="{FF2B5EF4-FFF2-40B4-BE49-F238E27FC236}">
                <a16:creationId xmlns:a16="http://schemas.microsoft.com/office/drawing/2014/main" id="{F02F4309-734E-485C-9DE6-99F91A49B5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44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mPZYYgagy">
            <a:extLst>
              <a:ext uri="{FF2B5EF4-FFF2-40B4-BE49-F238E27FC236}">
                <a16:creationId xmlns:a16="http://schemas.microsoft.com/office/drawing/2014/main" id="{DB1CFC1C-2416-4555-83D0-1C68F319F3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15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6J4IloIUfO">
            <a:extLst>
              <a:ext uri="{FF2B5EF4-FFF2-40B4-BE49-F238E27FC236}">
                <a16:creationId xmlns:a16="http://schemas.microsoft.com/office/drawing/2014/main" id="{53322057-1519-471E-A20C-9897DE306F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77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qGRciF5FU">
            <a:extLst>
              <a:ext uri="{FF2B5EF4-FFF2-40B4-BE49-F238E27FC236}">
                <a16:creationId xmlns:a16="http://schemas.microsoft.com/office/drawing/2014/main" id="{9E64F593-CEDB-4A53-B9C9-112FF38151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6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HLheseBfBE">
            <a:extLst>
              <a:ext uri="{FF2B5EF4-FFF2-40B4-BE49-F238E27FC236}">
                <a16:creationId xmlns:a16="http://schemas.microsoft.com/office/drawing/2014/main" id="{26201C9B-3384-410A-A63C-5C6D092C5F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47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lU8hfP9VYc">
            <a:extLst>
              <a:ext uri="{FF2B5EF4-FFF2-40B4-BE49-F238E27FC236}">
                <a16:creationId xmlns:a16="http://schemas.microsoft.com/office/drawing/2014/main" id="{B51052DD-2A1B-4E41-BCE9-14A5150768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6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J5op99a3de">
            <a:extLst>
              <a:ext uri="{FF2B5EF4-FFF2-40B4-BE49-F238E27FC236}">
                <a16:creationId xmlns:a16="http://schemas.microsoft.com/office/drawing/2014/main" id="{ECF9853B-68CA-4E12-BA65-C5DC8100D0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71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bQ63Va2j3">
            <a:extLst>
              <a:ext uri="{FF2B5EF4-FFF2-40B4-BE49-F238E27FC236}">
                <a16:creationId xmlns:a16="http://schemas.microsoft.com/office/drawing/2014/main" id="{6FE8437D-6647-4442-8B64-E6DE5DBD0A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76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hnXlXDozE">
            <a:extLst>
              <a:ext uri="{FF2B5EF4-FFF2-40B4-BE49-F238E27FC236}">
                <a16:creationId xmlns:a16="http://schemas.microsoft.com/office/drawing/2014/main" id="{FCDDF742-235F-4145-9CBF-964EF5E39F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96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mhEDZaK15">
            <a:extLst>
              <a:ext uri="{FF2B5EF4-FFF2-40B4-BE49-F238E27FC236}">
                <a16:creationId xmlns:a16="http://schemas.microsoft.com/office/drawing/2014/main" id="{C29F0D9B-CBC3-47E3-9B1E-30B211CF08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95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3QEx4KLul">
            <a:extLst>
              <a:ext uri="{FF2B5EF4-FFF2-40B4-BE49-F238E27FC236}">
                <a16:creationId xmlns:a16="http://schemas.microsoft.com/office/drawing/2014/main" id="{E83906D9-E156-4301-B038-D24422F531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53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98NY0qGfXs">
            <a:extLst>
              <a:ext uri="{FF2B5EF4-FFF2-40B4-BE49-F238E27FC236}">
                <a16:creationId xmlns:a16="http://schemas.microsoft.com/office/drawing/2014/main" id="{5E561C63-6050-4D41-8AA6-E811DD95A5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3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6CIxG8LbYe">
            <a:extLst>
              <a:ext uri="{FF2B5EF4-FFF2-40B4-BE49-F238E27FC236}">
                <a16:creationId xmlns:a16="http://schemas.microsoft.com/office/drawing/2014/main" id="{ADFCF7AA-E9C5-43D7-8C02-52AD5A95AF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58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8TdY9GEbXA">
            <a:extLst>
              <a:ext uri="{FF2B5EF4-FFF2-40B4-BE49-F238E27FC236}">
                <a16:creationId xmlns:a16="http://schemas.microsoft.com/office/drawing/2014/main" id="{724D9533-9F81-47BD-9728-B0F5787E9D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79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FZQTVySQg4">
            <a:extLst>
              <a:ext uri="{FF2B5EF4-FFF2-40B4-BE49-F238E27FC236}">
                <a16:creationId xmlns:a16="http://schemas.microsoft.com/office/drawing/2014/main" id="{6BD43050-D14E-4A1B-B1FE-9798C0C95A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75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02wPPVt8DU">
            <a:extLst>
              <a:ext uri="{FF2B5EF4-FFF2-40B4-BE49-F238E27FC236}">
                <a16:creationId xmlns:a16="http://schemas.microsoft.com/office/drawing/2014/main" id="{0F4AD2AE-4A15-49E2-92B1-88182800B2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49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YDpFdYdKA">
            <a:extLst>
              <a:ext uri="{FF2B5EF4-FFF2-40B4-BE49-F238E27FC236}">
                <a16:creationId xmlns:a16="http://schemas.microsoft.com/office/drawing/2014/main" id="{CA884829-E9B0-4AC4-BA47-80922D7A27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0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tq6gQfZKQ">
            <a:extLst>
              <a:ext uri="{FF2B5EF4-FFF2-40B4-BE49-F238E27FC236}">
                <a16:creationId xmlns:a16="http://schemas.microsoft.com/office/drawing/2014/main" id="{EA94D799-FC8C-4164-8572-850AD57018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65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aTZw9We9w5">
            <a:extLst>
              <a:ext uri="{FF2B5EF4-FFF2-40B4-BE49-F238E27FC236}">
                <a16:creationId xmlns:a16="http://schemas.microsoft.com/office/drawing/2014/main" id="{4403C75E-6C54-4611-8F74-6ADB03B28C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25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ciw5O7COFw">
            <a:extLst>
              <a:ext uri="{FF2B5EF4-FFF2-40B4-BE49-F238E27FC236}">
                <a16:creationId xmlns:a16="http://schemas.microsoft.com/office/drawing/2014/main" id="{CA620D2E-B5B8-4DFF-808A-C48EAFB11E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01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u0HEYkTurC">
            <a:extLst>
              <a:ext uri="{FF2B5EF4-FFF2-40B4-BE49-F238E27FC236}">
                <a16:creationId xmlns:a16="http://schemas.microsoft.com/office/drawing/2014/main" id="{041AC2E2-41E2-46C9-B7E9-F3B2BFE54A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73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Lu5Z0T7d8W">
            <a:extLst>
              <a:ext uri="{FF2B5EF4-FFF2-40B4-BE49-F238E27FC236}">
                <a16:creationId xmlns:a16="http://schemas.microsoft.com/office/drawing/2014/main" id="{7230C78F-654A-418A-B5BD-FB4E9A03AA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34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ezS1cCfyhB">
            <a:extLst>
              <a:ext uri="{FF2B5EF4-FFF2-40B4-BE49-F238E27FC236}">
                <a16:creationId xmlns:a16="http://schemas.microsoft.com/office/drawing/2014/main" id="{A699DDD8-F485-445B-9AA7-4C1C3E9BCA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26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LsgKffj56D">
            <a:extLst>
              <a:ext uri="{FF2B5EF4-FFF2-40B4-BE49-F238E27FC236}">
                <a16:creationId xmlns:a16="http://schemas.microsoft.com/office/drawing/2014/main" id="{425CE1EC-EEB2-4CCE-95AF-4123551BB4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23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ECQaKJbX7">
            <a:extLst>
              <a:ext uri="{FF2B5EF4-FFF2-40B4-BE49-F238E27FC236}">
                <a16:creationId xmlns:a16="http://schemas.microsoft.com/office/drawing/2014/main" id="{F2B48164-1677-4F98-A7F0-9703A26E5B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981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roJv6s8Bm">
            <a:extLst>
              <a:ext uri="{FF2B5EF4-FFF2-40B4-BE49-F238E27FC236}">
                <a16:creationId xmlns:a16="http://schemas.microsoft.com/office/drawing/2014/main" id="{DADFA867-238B-4F2F-85E7-4438B53973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41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fQmc8maQx">
            <a:extLst>
              <a:ext uri="{FF2B5EF4-FFF2-40B4-BE49-F238E27FC236}">
                <a16:creationId xmlns:a16="http://schemas.microsoft.com/office/drawing/2014/main" id="{2795372C-9D17-4599-AA73-A8E6CDB0EE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467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wtTbkMadm">
            <a:extLst>
              <a:ext uri="{FF2B5EF4-FFF2-40B4-BE49-F238E27FC236}">
                <a16:creationId xmlns:a16="http://schemas.microsoft.com/office/drawing/2014/main" id="{3F0AA4CF-EC2A-4E5F-907C-A9CE1A0E51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082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3IxHgij2v5">
            <a:extLst>
              <a:ext uri="{FF2B5EF4-FFF2-40B4-BE49-F238E27FC236}">
                <a16:creationId xmlns:a16="http://schemas.microsoft.com/office/drawing/2014/main" id="{D96EE586-C215-44F9-9264-C8B71860E2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580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0aE6LLQteb">
            <a:extLst>
              <a:ext uri="{FF2B5EF4-FFF2-40B4-BE49-F238E27FC236}">
                <a16:creationId xmlns:a16="http://schemas.microsoft.com/office/drawing/2014/main" id="{CFB8771C-73F4-47DF-8205-55298C56FF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62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OlazapwgfD">
            <a:extLst>
              <a:ext uri="{FF2B5EF4-FFF2-40B4-BE49-F238E27FC236}">
                <a16:creationId xmlns:a16="http://schemas.microsoft.com/office/drawing/2014/main" id="{58C147A3-E274-4041-84D2-64CC0CF25A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41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9QU9u9aJVY">
            <a:extLst>
              <a:ext uri="{FF2B5EF4-FFF2-40B4-BE49-F238E27FC236}">
                <a16:creationId xmlns:a16="http://schemas.microsoft.com/office/drawing/2014/main" id="{D3BD556B-24A9-4AD8-A2AE-E8AF330B32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08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anpKioUnyc">
            <a:extLst>
              <a:ext uri="{FF2B5EF4-FFF2-40B4-BE49-F238E27FC236}">
                <a16:creationId xmlns:a16="http://schemas.microsoft.com/office/drawing/2014/main" id="{E3FE67D1-4563-4A22-A0BE-4C8825D904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82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0</Words>
  <Application>Microsoft Office PowerPoint</Application>
  <PresentationFormat>Widescreen</PresentationFormat>
  <Paragraphs>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Horvat Sergej</cp:lastModifiedBy>
  <cp:revision>5</cp:revision>
  <dcterms:created xsi:type="dcterms:W3CDTF">2021-08-19T14:48:19Z</dcterms:created>
  <dcterms:modified xsi:type="dcterms:W3CDTF">2021-08-30T14:29:45Z</dcterms:modified>
</cp:coreProperties>
</file>